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60"/>
  </p:normalViewPr>
  <p:slideViewPr>
    <p:cSldViewPr>
      <p:cViewPr varScale="1">
        <p:scale>
          <a:sx n="55" d="100"/>
          <a:sy n="55" d="100"/>
        </p:scale>
        <p:origin x="6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zitiv titl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u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9" name="Subtitlu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o-RO"/>
              <a:t>Faceți clic pentru editarea stilului de subtitlu al coordonatorului</a:t>
            </a:r>
            <a:endParaRPr kumimoji="0" lang="en-US"/>
          </a:p>
        </p:txBody>
      </p:sp>
      <p:sp>
        <p:nvSpPr>
          <p:cNvPr id="28" name="Substituent dată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9530081-81DC-4FFE-8C23-964AFB9C56E0}" type="datetimeFigureOut">
              <a:rPr lang="ro-RO" smtClean="0"/>
              <a:pPr/>
              <a:t>18.03.2021</a:t>
            </a:fld>
            <a:endParaRPr lang="ro-RO"/>
          </a:p>
        </p:txBody>
      </p:sp>
      <p:sp>
        <p:nvSpPr>
          <p:cNvPr id="17" name="Substituent subsol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o-RO"/>
          </a:p>
        </p:txBody>
      </p:sp>
      <p:sp>
        <p:nvSpPr>
          <p:cNvPr id="10" name="Dreptunghi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reptunghi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reptunghi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reptunghi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drep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drep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drep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drep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drep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drep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reptunghi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ubstituent număr diapozitiv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C5C965F-0C04-4CE2-A954-D8572853A74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o-RO"/>
              <a:t>Faceți clic pentru a edita stilurile de text Coordonator</a:t>
            </a:r>
          </a:p>
          <a:p>
            <a:pPr lvl="1" eaLnBrk="1" latinLnBrk="0" hangingPunct="1"/>
            <a:r>
              <a:rPr lang="ro-RO"/>
              <a:t>Al doilea nivel</a:t>
            </a:r>
          </a:p>
          <a:p>
            <a:pPr lvl="2" eaLnBrk="1" latinLnBrk="0" hangingPunct="1"/>
            <a:r>
              <a:rPr lang="ro-RO"/>
              <a:t>Al treilea nivel</a:t>
            </a:r>
          </a:p>
          <a:p>
            <a:pPr lvl="3" eaLnBrk="1" latinLnBrk="0" hangingPunct="1"/>
            <a:r>
              <a:rPr lang="ro-RO"/>
              <a:t>Al patrulea nivel</a:t>
            </a:r>
          </a:p>
          <a:p>
            <a:pPr lvl="4" eaLnBrk="1" latinLnBrk="0" hangingPunct="1"/>
            <a:r>
              <a:rPr lang="ro-RO"/>
              <a:t>Al cincilea nivel</a:t>
            </a:r>
            <a:endParaRPr kumimoji="0"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0081-81DC-4FFE-8C23-964AFB9C56E0}" type="datetimeFigureOut">
              <a:rPr lang="ro-RO" smtClean="0"/>
              <a:pPr/>
              <a:t>18.03.2021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C965F-0C04-4CE2-A954-D8572853A74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o-RO"/>
              <a:t>Faceți clic pentru a edita stilurile de text Coordonator</a:t>
            </a:r>
          </a:p>
          <a:p>
            <a:pPr lvl="1" eaLnBrk="1" latinLnBrk="0" hangingPunct="1"/>
            <a:r>
              <a:rPr lang="ro-RO"/>
              <a:t>Al doilea nivel</a:t>
            </a:r>
          </a:p>
          <a:p>
            <a:pPr lvl="2" eaLnBrk="1" latinLnBrk="0" hangingPunct="1"/>
            <a:r>
              <a:rPr lang="ro-RO"/>
              <a:t>Al treilea nivel</a:t>
            </a:r>
          </a:p>
          <a:p>
            <a:pPr lvl="3" eaLnBrk="1" latinLnBrk="0" hangingPunct="1"/>
            <a:r>
              <a:rPr lang="ro-RO"/>
              <a:t>Al patrulea nivel</a:t>
            </a:r>
          </a:p>
          <a:p>
            <a:pPr lvl="4" eaLnBrk="1" latinLnBrk="0" hangingPunct="1"/>
            <a:r>
              <a:rPr lang="ro-RO"/>
              <a:t>Al cincilea nivel</a:t>
            </a:r>
            <a:endParaRPr kumimoji="0"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0081-81DC-4FFE-8C23-964AFB9C56E0}" type="datetimeFigureOut">
              <a:rPr lang="ro-RO" smtClean="0"/>
              <a:pPr/>
              <a:t>18.03.2021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C965F-0C04-4CE2-A954-D8572853A74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8" name="Substituent conținut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o-RO"/>
              <a:t>Faceți clic pentru a edita stilurile de text Coordonator</a:t>
            </a:r>
          </a:p>
          <a:p>
            <a:pPr lvl="1" eaLnBrk="1" latinLnBrk="0" hangingPunct="1"/>
            <a:r>
              <a:rPr lang="ro-RO"/>
              <a:t>Al doilea nivel</a:t>
            </a:r>
          </a:p>
          <a:p>
            <a:pPr lvl="2" eaLnBrk="1" latinLnBrk="0" hangingPunct="1"/>
            <a:r>
              <a:rPr lang="ro-RO"/>
              <a:t>Al treilea nivel</a:t>
            </a:r>
          </a:p>
          <a:p>
            <a:pPr lvl="3" eaLnBrk="1" latinLnBrk="0" hangingPunct="1"/>
            <a:r>
              <a:rPr lang="ro-RO"/>
              <a:t>Al patrulea nivel</a:t>
            </a:r>
          </a:p>
          <a:p>
            <a:pPr lvl="4" eaLnBrk="1" latinLnBrk="0" hangingPunct="1"/>
            <a:r>
              <a:rPr lang="ro-RO"/>
              <a:t>Al cincilea nivel</a:t>
            </a:r>
            <a:endParaRPr kumimoji="0" lang="en-US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9530081-81DC-4FFE-8C23-964AFB9C56E0}" type="datetimeFigureOut">
              <a:rPr lang="ro-RO" smtClean="0"/>
              <a:pPr/>
              <a:t>18.03.2021</a:t>
            </a:fld>
            <a:endParaRPr lang="ro-RO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C5C965F-0C04-4CE2-A954-D8572853A740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10" name="Substituent subsol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o-R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ntet secțiu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o-RO"/>
              <a:t>Faceți clic pentru a edita stilurile de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9530081-81DC-4FFE-8C23-964AFB9C56E0}" type="datetimeFigureOut">
              <a:rPr lang="ro-RO" smtClean="0"/>
              <a:pPr/>
              <a:t>18.03.2021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o-RO"/>
          </a:p>
        </p:txBody>
      </p:sp>
      <p:sp>
        <p:nvSpPr>
          <p:cNvPr id="9" name="Dreptunghi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reptunghi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reptunghi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reptunghi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drep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drep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drep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drep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drep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reptunghi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drep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C5C965F-0C04-4CE2-A954-D8572853A74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0081-81DC-4FFE-8C23-964AFB9C56E0}" type="datetimeFigureOut">
              <a:rPr lang="ro-RO" smtClean="0"/>
              <a:pPr/>
              <a:t>18.03.2021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C965F-0C04-4CE2-A954-D8572853A740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9" name="Substituent conținut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o-RO"/>
              <a:t>Faceți clic pentru a edita stilurile de text Coordonator</a:t>
            </a:r>
          </a:p>
          <a:p>
            <a:pPr lvl="1" eaLnBrk="1" latinLnBrk="0" hangingPunct="1"/>
            <a:r>
              <a:rPr lang="ro-RO"/>
              <a:t>Al doilea nivel</a:t>
            </a:r>
          </a:p>
          <a:p>
            <a:pPr lvl="2" eaLnBrk="1" latinLnBrk="0" hangingPunct="1"/>
            <a:r>
              <a:rPr lang="ro-RO"/>
              <a:t>Al treilea nivel</a:t>
            </a:r>
          </a:p>
          <a:p>
            <a:pPr lvl="3" eaLnBrk="1" latinLnBrk="0" hangingPunct="1"/>
            <a:r>
              <a:rPr lang="ro-RO"/>
              <a:t>Al patrulea nivel</a:t>
            </a:r>
          </a:p>
          <a:p>
            <a:pPr lvl="4" eaLnBrk="1" latinLnBrk="0" hangingPunct="1"/>
            <a:r>
              <a:rPr lang="ro-RO"/>
              <a:t>Al cincilea nivel</a:t>
            </a:r>
            <a:endParaRPr kumimoji="0" lang="en-US"/>
          </a:p>
        </p:txBody>
      </p:sp>
      <p:sp>
        <p:nvSpPr>
          <p:cNvPr id="11" name="Substituent conținut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o-RO"/>
              <a:t>Faceți clic pentru a edita stilurile de text Coordonator</a:t>
            </a:r>
          </a:p>
          <a:p>
            <a:pPr lvl="1" eaLnBrk="1" latinLnBrk="0" hangingPunct="1"/>
            <a:r>
              <a:rPr lang="ro-RO"/>
              <a:t>Al doilea nivel</a:t>
            </a:r>
          </a:p>
          <a:p>
            <a:pPr lvl="2" eaLnBrk="1" latinLnBrk="0" hangingPunct="1"/>
            <a:r>
              <a:rPr lang="ro-RO"/>
              <a:t>Al treilea nivel</a:t>
            </a:r>
          </a:p>
          <a:p>
            <a:pPr lvl="3" eaLnBrk="1" latinLnBrk="0" hangingPunct="1"/>
            <a:r>
              <a:rPr lang="ro-RO"/>
              <a:t>Al patrulea nivel</a:t>
            </a:r>
          </a:p>
          <a:p>
            <a:pPr lvl="4" eaLnBrk="1" latinLnBrk="0" hangingPunct="1"/>
            <a:r>
              <a:rPr lang="ro-RO"/>
              <a:t>Al cincilea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0081-81DC-4FFE-8C23-964AFB9C56E0}" type="datetimeFigureOut">
              <a:rPr lang="ro-RO" smtClean="0"/>
              <a:pPr/>
              <a:t>18.03.2021</a:t>
            </a:fld>
            <a:endParaRPr lang="ro-RO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C965F-0C04-4CE2-A954-D8572853A740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11" name="Substituent conținut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o-RO"/>
              <a:t>Faceți clic pentru a edita stilurile de text Coordonator</a:t>
            </a:r>
          </a:p>
          <a:p>
            <a:pPr lvl="1" eaLnBrk="1" latinLnBrk="0" hangingPunct="1"/>
            <a:r>
              <a:rPr lang="ro-RO"/>
              <a:t>Al doilea nivel</a:t>
            </a:r>
          </a:p>
          <a:p>
            <a:pPr lvl="2" eaLnBrk="1" latinLnBrk="0" hangingPunct="1"/>
            <a:r>
              <a:rPr lang="ro-RO"/>
              <a:t>Al treilea nivel</a:t>
            </a:r>
          </a:p>
          <a:p>
            <a:pPr lvl="3" eaLnBrk="1" latinLnBrk="0" hangingPunct="1"/>
            <a:r>
              <a:rPr lang="ro-RO"/>
              <a:t>Al patrulea nivel</a:t>
            </a:r>
          </a:p>
          <a:p>
            <a:pPr lvl="4" eaLnBrk="1" latinLnBrk="0" hangingPunct="1"/>
            <a:r>
              <a:rPr lang="ro-RO"/>
              <a:t>Al cincilea nivel</a:t>
            </a:r>
            <a:endParaRPr kumimoji="0" lang="en-US"/>
          </a:p>
        </p:txBody>
      </p:sp>
      <p:sp>
        <p:nvSpPr>
          <p:cNvPr id="13" name="Substituent conținut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o-RO"/>
              <a:t>Faceți clic pentru a edita stilurile de text Coordonator</a:t>
            </a:r>
          </a:p>
          <a:p>
            <a:pPr lvl="1" eaLnBrk="1" latinLnBrk="0" hangingPunct="1"/>
            <a:r>
              <a:rPr lang="ro-RO"/>
              <a:t>Al doilea nivel</a:t>
            </a:r>
          </a:p>
          <a:p>
            <a:pPr lvl="2" eaLnBrk="1" latinLnBrk="0" hangingPunct="1"/>
            <a:r>
              <a:rPr lang="ro-RO"/>
              <a:t>Al treilea nivel</a:t>
            </a:r>
          </a:p>
          <a:p>
            <a:pPr lvl="3" eaLnBrk="1" latinLnBrk="0" hangingPunct="1"/>
            <a:r>
              <a:rPr lang="ro-RO"/>
              <a:t>Al patrulea nivel</a:t>
            </a:r>
          </a:p>
          <a:p>
            <a:pPr lvl="4" eaLnBrk="1" latinLnBrk="0" hangingPunct="1"/>
            <a:r>
              <a:rPr lang="ro-RO"/>
              <a:t>Al cincilea nivel</a:t>
            </a:r>
            <a:endParaRPr kumimoji="0" lang="en-US"/>
          </a:p>
        </p:txBody>
      </p:sp>
      <p:sp>
        <p:nvSpPr>
          <p:cNvPr id="12" name="Substituent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o-RO"/>
              <a:t>Faceți clic pentru a edita stilurile de text Coordonator</a:t>
            </a:r>
          </a:p>
        </p:txBody>
      </p:sp>
      <p:sp>
        <p:nvSpPr>
          <p:cNvPr id="14" name="Substituent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o-RO"/>
              <a:t>Faceți clic pentru a edita stilurile de text Coordonator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6" name="Substituent dată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9530081-81DC-4FFE-8C23-964AFB9C56E0}" type="datetimeFigureOut">
              <a:rPr lang="ro-RO" smtClean="0"/>
              <a:pPr/>
              <a:t>18.03.2021</a:t>
            </a:fld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C5C965F-0C04-4CE2-A954-D8572853A740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o-R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30081-81DC-4FFE-8C23-964AFB9C56E0}" type="datetimeFigureOut">
              <a:rPr lang="ro-RO" smtClean="0"/>
              <a:pPr/>
              <a:t>18.03.2021</a:t>
            </a:fld>
            <a:endParaRPr lang="ro-RO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C965F-0C04-4CE2-A954-D8572853A74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ținut cu legendă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drep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o-RO"/>
              <a:t>Faceți clic pentru a edita stilurile de text Coordonator</a:t>
            </a:r>
          </a:p>
        </p:txBody>
      </p:sp>
      <p:sp>
        <p:nvSpPr>
          <p:cNvPr id="8" name="Conector drep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drep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drep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reptunghi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drep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ubstituent conținut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o-RO"/>
              <a:t>Faceți clic pentru a edita stilurile de text Coordonator</a:t>
            </a:r>
          </a:p>
          <a:p>
            <a:pPr lvl="1" eaLnBrk="1" latinLnBrk="0" hangingPunct="1"/>
            <a:r>
              <a:rPr lang="ro-RO"/>
              <a:t>Al doilea nivel</a:t>
            </a:r>
          </a:p>
          <a:p>
            <a:pPr lvl="2" eaLnBrk="1" latinLnBrk="0" hangingPunct="1"/>
            <a:r>
              <a:rPr lang="ro-RO"/>
              <a:t>Al treilea nivel</a:t>
            </a:r>
          </a:p>
          <a:p>
            <a:pPr lvl="3" eaLnBrk="1" latinLnBrk="0" hangingPunct="1"/>
            <a:r>
              <a:rPr lang="ro-RO"/>
              <a:t>Al patrulea nivel</a:t>
            </a:r>
          </a:p>
          <a:p>
            <a:pPr lvl="4" eaLnBrk="1" latinLnBrk="0" hangingPunct="1"/>
            <a:r>
              <a:rPr lang="ro-RO"/>
              <a:t>Al cincilea nivel</a:t>
            </a:r>
            <a:endParaRPr kumimoji="0" lang="en-US"/>
          </a:p>
        </p:txBody>
      </p:sp>
      <p:sp>
        <p:nvSpPr>
          <p:cNvPr id="21" name="Substituent dată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9530081-81DC-4FFE-8C23-964AFB9C56E0}" type="datetimeFigureOut">
              <a:rPr lang="ro-RO" smtClean="0"/>
              <a:pPr/>
              <a:t>18.03.2021</a:t>
            </a:fld>
            <a:endParaRPr lang="ro-RO"/>
          </a:p>
        </p:txBody>
      </p:sp>
      <p:sp>
        <p:nvSpPr>
          <p:cNvPr id="22" name="Substituent număr diapozitiv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C5C965F-0C04-4CE2-A954-D8572853A740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23" name="Substituent subsol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o-R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drep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o-RO"/>
              <a:t>Faceți clic pe pictogramă pentru a adăuga o imagine</a:t>
            </a:r>
            <a:endParaRPr kumimoji="0" lang="en-US" dirty="0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o-RO"/>
              <a:t>Faceți clic pentru a edita stilurile de text Coordonator</a:t>
            </a:r>
          </a:p>
        </p:txBody>
      </p:sp>
      <p:sp>
        <p:nvSpPr>
          <p:cNvPr id="10" name="Conector drep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reptunghi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drep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drep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drep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ubstituent dată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9530081-81DC-4FFE-8C23-964AFB9C56E0}" type="datetimeFigureOut">
              <a:rPr lang="ro-RO" smtClean="0"/>
              <a:pPr/>
              <a:t>18.03.2021</a:t>
            </a:fld>
            <a:endParaRPr lang="ro-RO"/>
          </a:p>
        </p:txBody>
      </p:sp>
      <p:sp>
        <p:nvSpPr>
          <p:cNvPr id="18" name="Substituent număr diapozitiv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C5C965F-0C04-4CE2-A954-D8572853A740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21" name="Substituent subsol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o-R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drep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ubstituent titl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13" name="Substituent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o-RO"/>
              <a:t>Faceți clic pentru a edita stilurile de text Coordonator</a:t>
            </a:r>
          </a:p>
          <a:p>
            <a:pPr lvl="1" eaLnBrk="1" latinLnBrk="0" hangingPunct="1"/>
            <a:r>
              <a:rPr kumimoji="0" lang="ro-RO"/>
              <a:t>Al doilea nivel</a:t>
            </a:r>
          </a:p>
          <a:p>
            <a:pPr lvl="2" eaLnBrk="1" latinLnBrk="0" hangingPunct="1"/>
            <a:r>
              <a:rPr kumimoji="0" lang="ro-RO"/>
              <a:t>Al treilea nivel</a:t>
            </a:r>
          </a:p>
          <a:p>
            <a:pPr lvl="3" eaLnBrk="1" latinLnBrk="0" hangingPunct="1"/>
            <a:r>
              <a:rPr kumimoji="0" lang="ro-RO"/>
              <a:t>Al patrulea nivel</a:t>
            </a:r>
          </a:p>
          <a:p>
            <a:pPr lvl="4" eaLnBrk="1" latinLnBrk="0" hangingPunct="1"/>
            <a:r>
              <a:rPr kumimoji="0" lang="ro-RO"/>
              <a:t>Al cincilea nivel</a:t>
            </a:r>
            <a:endParaRPr kumimoji="0" lang="en-US"/>
          </a:p>
        </p:txBody>
      </p:sp>
      <p:sp>
        <p:nvSpPr>
          <p:cNvPr id="14" name="Substituent dată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9530081-81DC-4FFE-8C23-964AFB9C56E0}" type="datetimeFigureOut">
              <a:rPr lang="ro-RO" smtClean="0"/>
              <a:pPr/>
              <a:t>18.03.2021</a:t>
            </a:fld>
            <a:endParaRPr lang="ro-RO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o-RO"/>
          </a:p>
        </p:txBody>
      </p:sp>
      <p:sp>
        <p:nvSpPr>
          <p:cNvPr id="7" name="Conector drep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drep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reptunghi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drep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ubstituent număr diapozitiv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C5C965F-0C04-4CE2-A954-D8572853A740}" type="slidenum">
              <a:rPr lang="ro-RO" smtClean="0"/>
              <a:pPr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coalasfantugheorghe-tl.info/" TargetMode="External"/><Relationship Id="rId2" Type="http://schemas.openxmlformats.org/officeDocument/2006/relationships/hyperlink" Target="mailto:scoala_sf.gheorghe@yahoo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ŞCOALA GIMNAZIALĂ SFÂNTU GHEORGHE</a:t>
            </a:r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59403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str. 10, nr. 24, </a:t>
            </a:r>
          </a:p>
          <a:p>
            <a:r>
              <a:rPr lang="en-GB" dirty="0"/>
              <a:t>c</a:t>
            </a:r>
            <a:r>
              <a:rPr lang="ro-RO" dirty="0"/>
              <a:t>om. Sf. Gheorghe, jud. Tulcea, cod 827195</a:t>
            </a:r>
          </a:p>
          <a:p>
            <a:r>
              <a:rPr lang="ro-RO" dirty="0"/>
              <a:t>E-mai: </a:t>
            </a:r>
            <a:r>
              <a:rPr lang="ro-RO" dirty="0" err="1">
                <a:hlinkClick r:id="rId2"/>
              </a:rPr>
              <a:t>scoala</a:t>
            </a:r>
            <a:r>
              <a:rPr lang="ro-RO" dirty="0">
                <a:hlinkClick r:id="rId2"/>
              </a:rPr>
              <a:t>_</a:t>
            </a:r>
            <a:r>
              <a:rPr lang="ro-RO" dirty="0" err="1">
                <a:hlinkClick r:id="rId2"/>
              </a:rPr>
              <a:t>sf.gheorghe</a:t>
            </a:r>
            <a:r>
              <a:rPr lang="en-US" dirty="0">
                <a:hlinkClick r:id="rId2"/>
              </a:rPr>
              <a:t>@</a:t>
            </a:r>
            <a:r>
              <a:rPr lang="ro-RO" dirty="0">
                <a:hlinkClick r:id="rId2"/>
              </a:rPr>
              <a:t>yahoo.com</a:t>
            </a:r>
            <a:endParaRPr lang="ro-RO" dirty="0"/>
          </a:p>
          <a:p>
            <a:r>
              <a:rPr lang="ro-RO" dirty="0"/>
              <a:t>Website: </a:t>
            </a:r>
            <a:r>
              <a:rPr lang="ro-RO" dirty="0">
                <a:hlinkClick r:id="rId3"/>
              </a:rPr>
              <a:t>http://scoalasfantugheorghe-tl.info</a:t>
            </a:r>
            <a:r>
              <a:rPr lang="ro-RO" dirty="0"/>
              <a:t> </a:t>
            </a:r>
          </a:p>
          <a:p>
            <a:r>
              <a:rPr lang="ro-RO" dirty="0"/>
              <a:t>Tel.: 0240546730</a:t>
            </a:r>
          </a:p>
        </p:txBody>
      </p:sp>
      <p:pic>
        <p:nvPicPr>
          <p:cNvPr id="4" name="Imagine 3" descr="H:\Clasa pregatitoare\8 martie 2013 00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548680"/>
            <a:ext cx="460851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 fontScale="90000"/>
          </a:bodyPr>
          <a:lstStyle/>
          <a:p>
            <a:r>
              <a:rPr lang="ro-RO" b="1" dirty="0"/>
              <a:t>RESURSE UMANE - Anul școlar 2020-2021</a:t>
            </a:r>
            <a:br>
              <a:rPr lang="ro-RO" dirty="0"/>
            </a:b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7467600" cy="4873752"/>
          </a:xfrm>
        </p:spPr>
        <p:txBody>
          <a:bodyPr>
            <a:normAutofit/>
          </a:bodyPr>
          <a:lstStyle/>
          <a:p>
            <a:r>
              <a:rPr lang="ro-RO" b="1" dirty="0"/>
              <a:t> Populaţia şcolară – Elevi</a:t>
            </a:r>
          </a:p>
          <a:p>
            <a:endParaRPr lang="ro-RO" b="1" dirty="0"/>
          </a:p>
          <a:p>
            <a:endParaRPr lang="ro-RO" b="1" dirty="0"/>
          </a:p>
          <a:p>
            <a:pPr lvl="0"/>
            <a:r>
              <a:rPr lang="ro-RO" b="1" dirty="0"/>
              <a:t>Personal didactic, didactic-auxiliar şi nedidactic</a:t>
            </a:r>
          </a:p>
          <a:p>
            <a:pPr>
              <a:buNone/>
            </a:pPr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984985"/>
              </p:ext>
            </p:extLst>
          </p:nvPr>
        </p:nvGraphicFramePr>
        <p:xfrm>
          <a:off x="1547664" y="1700808"/>
          <a:ext cx="6095997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VII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VIII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110765"/>
              </p:ext>
            </p:extLst>
          </p:nvPr>
        </p:nvGraphicFramePr>
        <p:xfrm>
          <a:off x="1331640" y="3573016"/>
          <a:ext cx="7056784" cy="20347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77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11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48072">
                <a:tc gridSpan="2">
                  <a:txBody>
                    <a:bodyPr/>
                    <a:lstStyle/>
                    <a:p>
                      <a:pPr algn="ctr"/>
                      <a:r>
                        <a:rPr lang="ro-RO" dirty="0"/>
                        <a:t>Personal didactic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o-RO" dirty="0"/>
                        <a:t>Personal didactic-auxiliar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o-RO" dirty="0"/>
                        <a:t>Personal nedidactic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148">
                <a:tc>
                  <a:txBody>
                    <a:bodyPr/>
                    <a:lstStyle/>
                    <a:p>
                      <a:r>
                        <a:rPr lang="ro-RO" dirty="0"/>
                        <a:t>Educatoare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Secretar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0,25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Îngrijitoare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337">
                <a:tc>
                  <a:txBody>
                    <a:bodyPr/>
                    <a:lstStyle/>
                    <a:p>
                      <a:r>
                        <a:rPr lang="ro-RO" dirty="0"/>
                        <a:t>Învățătoare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Administrator</a:t>
                      </a:r>
                      <a:r>
                        <a:rPr lang="ro-RO" baseline="0" dirty="0"/>
                        <a:t> financiar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0,25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Muncitor cu atribuții de Fochist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148">
                <a:tc>
                  <a:txBody>
                    <a:bodyPr/>
                    <a:lstStyle/>
                    <a:p>
                      <a:r>
                        <a:rPr lang="ro-RO" dirty="0"/>
                        <a:t>Profesori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Paznic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/>
              <a:t>RESURSE UMANE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003232" cy="52565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o-RO" b="1" i="1" dirty="0"/>
              <a:t> </a:t>
            </a:r>
          </a:p>
          <a:p>
            <a:r>
              <a:rPr lang="ro-RO" b="1" dirty="0"/>
              <a:t>În anul </a:t>
            </a:r>
            <a:r>
              <a:rPr lang="ro-RO" b="1" dirty="0" err="1"/>
              <a:t>şcolar</a:t>
            </a:r>
            <a:r>
              <a:rPr lang="ro-RO" b="1" dirty="0"/>
              <a:t> 2020-2021, clasa pregătitoare va funcţiona în cadrul şcolii, în regim simultan cu clasele  a I-a şi a </a:t>
            </a:r>
            <a:r>
              <a:rPr lang="ro-RO" b="1" dirty="0" err="1"/>
              <a:t>Iii</a:t>
            </a:r>
            <a:r>
              <a:rPr lang="ro-RO" b="1" dirty="0"/>
              <a:t>-a, cu program adaptat specificului fiecărei clase.</a:t>
            </a:r>
          </a:p>
          <a:p>
            <a:endParaRPr lang="ro-RO" b="1" i="1" dirty="0"/>
          </a:p>
          <a:p>
            <a:endParaRPr lang="ro-RO" b="1" i="1" dirty="0"/>
          </a:p>
          <a:p>
            <a:r>
              <a:rPr lang="ro-RO" b="1" i="1" dirty="0"/>
              <a:t>Cadrul didactic care va preda la clasa pregătitoare a urmat programul de formare organizat de MECTS şi SOFTWIN SRL</a:t>
            </a:r>
            <a:endParaRPr lang="ro-RO" dirty="0"/>
          </a:p>
          <a:p>
            <a:endParaRPr lang="ro-RO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Resurse materiale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15200" cy="4133056"/>
          </a:xfrm>
        </p:spPr>
        <p:txBody>
          <a:bodyPr/>
          <a:lstStyle/>
          <a:p>
            <a:pPr marL="342900" lvl="0" indent="-342900" algn="just"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o-RO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5 săli de clasă (clasa pregătitoare va </a:t>
            </a:r>
            <a:r>
              <a:rPr lang="ro-RO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funcţiona</a:t>
            </a:r>
            <a:r>
              <a:rPr lang="ro-RO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în regim simultan cu clasele I și a III-a, în aceeași sală de clasă)</a:t>
            </a:r>
            <a:endParaRPr lang="fr-FR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o-RO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Mobilier specific</a:t>
            </a:r>
            <a:endParaRPr lang="fr-FR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o-RO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Materiale didactice</a:t>
            </a:r>
            <a:endParaRPr lang="fr-FR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o-RO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Materiale sportive adaptate vârstei</a:t>
            </a:r>
            <a:endParaRPr lang="fr-FR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o-RO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Teren de sport</a:t>
            </a:r>
            <a:endParaRPr lang="fr-FR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o-RO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Centru de Documentare și Informare/Bibliotecă</a:t>
            </a:r>
            <a:endParaRPr lang="fr-FR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o-RO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Conexiune Internet</a:t>
            </a:r>
            <a:endParaRPr lang="fr-FR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o-RO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Tabletă și conexiune la Internet pentru fiecare copil </a:t>
            </a:r>
            <a:endParaRPr lang="fr-FR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o-RO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Clasa pregătitoare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2901C5-C2E7-49C1-A658-99C168DFC41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205" y="57557"/>
            <a:ext cx="3998595" cy="2998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A1BDB2-CFF0-457F-8F3E-335DAF0E5E6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552348"/>
            <a:ext cx="4066540" cy="3049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7A0CDE-D698-4038-AB61-5D1EAC378B3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" y="1442567"/>
            <a:ext cx="4320540" cy="32397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Clasa pregătitoare</a:t>
            </a:r>
          </a:p>
        </p:txBody>
      </p:sp>
      <p:pic>
        <p:nvPicPr>
          <p:cNvPr id="4" name="Picture 3" descr="A room with tables and chairs&#10;&#10;Description automatically generated with low confidence">
            <a:extLst>
              <a:ext uri="{FF2B5EF4-FFF2-40B4-BE49-F238E27FC236}">
                <a16:creationId xmlns:a16="http://schemas.microsoft.com/office/drawing/2014/main" id="{92EB4E79-9A84-4C14-A9FA-0909ED4028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417638"/>
            <a:ext cx="4025965" cy="3019474"/>
          </a:xfrm>
          <a:prstGeom prst="rect">
            <a:avLst/>
          </a:prstGeom>
        </p:spPr>
      </p:pic>
      <p:pic>
        <p:nvPicPr>
          <p:cNvPr id="7" name="Picture 6" descr="A room with tables and chairs&#10;&#10;Description automatically generated with low confidence">
            <a:extLst>
              <a:ext uri="{FF2B5EF4-FFF2-40B4-BE49-F238E27FC236}">
                <a16:creationId xmlns:a16="http://schemas.microsoft.com/office/drawing/2014/main" id="{2B112034-3522-4A1E-A172-CC7F117237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053" y="3898"/>
            <a:ext cx="4355976" cy="326698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Teren de sport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8D8D0E-945E-492F-B230-9EC1F8E293E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7638"/>
            <a:ext cx="3848100" cy="288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D56F7B-96D9-4335-8FA2-A73C93DA559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472" y="3685416"/>
            <a:ext cx="4185920" cy="3139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9BE49F-4292-432C-847B-C1B2E2286C8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76672"/>
            <a:ext cx="3759200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Centru de documentare și informare/bibliotecă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ișor">
  <a:themeElements>
    <a:clrScheme name="Foiș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Foiș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iș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239</TotalTime>
  <Words>231</Words>
  <Application>Microsoft Office PowerPoint</Application>
  <PresentationFormat>On-screen Show (4:3)</PresentationFormat>
  <Paragraphs>69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Cambria</vt:lpstr>
      <vt:lpstr>Century Schoolbook</vt:lpstr>
      <vt:lpstr>Wingdings</vt:lpstr>
      <vt:lpstr>Wingdings 2</vt:lpstr>
      <vt:lpstr>Foișor</vt:lpstr>
      <vt:lpstr>ŞCOALA GIMNAZIALĂ SFÂNTU GHEORGHE</vt:lpstr>
      <vt:lpstr>RESURSE UMANE - Anul școlar 2020-2021 </vt:lpstr>
      <vt:lpstr>RESURSE UMANE</vt:lpstr>
      <vt:lpstr>Resurse materiale</vt:lpstr>
      <vt:lpstr>Clasa pregătitoare</vt:lpstr>
      <vt:lpstr>Clasa pregătitoare</vt:lpstr>
      <vt:lpstr>Teren de sport</vt:lpstr>
      <vt:lpstr>Centru de documentare și informare/bibliotecă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ŞCOALA GIMNAZIALĂ SFÂNTU GHEORGHE</dc:title>
  <dc:creator>Scoala Sf. Gheorghe</dc:creator>
  <cp:lastModifiedBy>Adnana Mihaela</cp:lastModifiedBy>
  <cp:revision>31</cp:revision>
  <dcterms:created xsi:type="dcterms:W3CDTF">2013-03-20T11:27:25Z</dcterms:created>
  <dcterms:modified xsi:type="dcterms:W3CDTF">2021-03-18T21:47:01Z</dcterms:modified>
</cp:coreProperties>
</file>